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0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FA73-B346-4279-B765-DF6B1105AA5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4CDE-DEBA-4A39-AAC8-83F2063A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Nehalem Bay Vegetation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8" y="399288"/>
            <a:ext cx="8558784" cy="6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Neakahnie</a:t>
            </a:r>
            <a:r>
              <a:rPr lang="en-US" dirty="0" smtClean="0"/>
              <a:t> Mountain often blocks summer fog, making a “sunny” valley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821711"/>
            <a:ext cx="5785945" cy="4339459"/>
          </a:xfrm>
        </p:spPr>
      </p:pic>
    </p:spTree>
    <p:extLst>
      <p:ext uri="{BB962C8B-B14F-4D97-AF65-F5344CB8AC3E}">
        <p14:creationId xmlns:p14="http://schemas.microsoft.com/office/powerpoint/2010/main" val="28987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6778"/>
            <a:ext cx="7241628" cy="54312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View of Manzanita and Nehalem Spit facing south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64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87" y="892721"/>
            <a:ext cx="4996199" cy="58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9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12" y="0"/>
            <a:ext cx="854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5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2044"/>
            <a:ext cx="7772400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699516"/>
            <a:ext cx="84307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9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60" y="693683"/>
            <a:ext cx="6534812" cy="5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7" y="126124"/>
            <a:ext cx="7581934" cy="6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Nehalem Bay Vegetation Change</vt:lpstr>
      <vt:lpstr>Neakahnie Mountain often blocks summer fog, making a “sunny” valley</vt:lpstr>
      <vt:lpstr>View of Manzanita and Nehalem Spit facing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Nehalem Bay Vegetation Change</dc:title>
  <dc:creator>Mike McGlade</dc:creator>
  <cp:lastModifiedBy>Mike McGlade</cp:lastModifiedBy>
  <cp:revision>6</cp:revision>
  <dcterms:created xsi:type="dcterms:W3CDTF">2015-10-20T17:15:44Z</dcterms:created>
  <dcterms:modified xsi:type="dcterms:W3CDTF">2015-10-20T17:45:59Z</dcterms:modified>
</cp:coreProperties>
</file>